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1" r:id="rId2"/>
    <p:sldId id="263" r:id="rId3"/>
    <p:sldId id="262" r:id="rId4"/>
    <p:sldId id="264" r:id="rId5"/>
    <p:sldId id="265" r:id="rId6"/>
    <p:sldId id="267" r:id="rId7"/>
    <p:sldId id="268" r:id="rId8"/>
    <p:sldId id="266" r:id="rId9"/>
    <p:sldId id="269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4A"/>
    <a:srgbClr val="FF4940"/>
    <a:srgbClr val="FF4C22"/>
    <a:srgbClr val="4FEDFF"/>
    <a:srgbClr val="0041C4"/>
    <a:srgbClr val="7CD3F3"/>
    <a:srgbClr val="7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83" d="100"/>
          <a:sy n="83" d="100"/>
        </p:scale>
        <p:origin x="-9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45EF23-CEC1-4D0D-BA72-083B7233E71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28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92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78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99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7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227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94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98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95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210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8015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895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3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40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567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63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63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0583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/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24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03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2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B presentation (English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 presentation_English</Template>
  <TotalTime>814</TotalTime>
  <Words>0</Words>
  <PresentationFormat>Presentación en pantalla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IB presentation (English)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2007-07-10T10:26:20Z</dcterms:created>
  <dcterms:modified xsi:type="dcterms:W3CDTF">2015-03-15T23:21:54Z</dcterms:modified>
</cp:coreProperties>
</file>